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6" r:id="rId3"/>
    <p:sldId id="257" r:id="rId4"/>
    <p:sldId id="258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x-non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12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5C41D23-3AE1-48E2-A158-CB75001F7E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8ED20D2A-A451-4BB0-9ABC-8A70F043C0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1CD5EBF-DF68-4560-BB13-6787B12295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3471C-6080-4BF3-BE05-FBEA618A0E10}" type="datetimeFigureOut">
              <a:rPr lang="x-none" smtClean="0"/>
              <a:pPr/>
              <a:t>5/12/2021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FDF001D-09B5-42E0-B650-5CEEEAEA82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5C86F5D-FB01-4EFB-A931-4A597257E4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0818B-E50E-401C-8F57-74C232CE2354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1505594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44349B0-7E24-4E1E-832F-E2D1BDB315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F315DBB1-83A1-4EBB-B2B4-3E433F3EF9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18C9684-4814-4B15-8F5B-F36C93B303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3471C-6080-4BF3-BE05-FBEA618A0E10}" type="datetimeFigureOut">
              <a:rPr lang="x-none" smtClean="0"/>
              <a:pPr/>
              <a:t>5/12/2021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8BACA86-6ADC-4C84-905A-6547DA8ED7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FC05BAD-3CE2-46B9-84BC-23CBA4073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0818B-E50E-401C-8F57-74C232CE2354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1844800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916CDC65-1CCD-4710-8F59-5A1CBD9EC6F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C475988E-F681-4677-AD3B-D6AEE2DEE0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A5C9F04-FFF8-4B99-A31D-BB9D650435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3471C-6080-4BF3-BE05-FBEA618A0E10}" type="datetimeFigureOut">
              <a:rPr lang="x-none" smtClean="0"/>
              <a:pPr/>
              <a:t>5/12/2021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DB899FF-6DCB-4154-B2EE-550320CFF6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9A0DE90-E9B7-4503-AFC6-A95A583154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0818B-E50E-401C-8F57-74C232CE2354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1374021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EC15877-602B-4D85-98E8-88F0CDE77F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D8C52CA-F3E3-4E86-8EA2-D067975C60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DCCA29D-30D1-47A9-92AD-58CC4C8E89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3471C-6080-4BF3-BE05-FBEA618A0E10}" type="datetimeFigureOut">
              <a:rPr lang="x-none" smtClean="0"/>
              <a:pPr/>
              <a:t>5/12/2021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794EB68-04BA-4388-B155-B1C9137645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C954770-DD1E-4A66-8605-A40E0A6866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0818B-E50E-401C-8F57-74C232CE2354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12763745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EB9AE29-D1D8-4D3C-8DAB-F533EF3489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A80C8816-2E9A-491B-AAEB-8CE1C7E2D5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E745DD0-2BEF-445E-9EC2-D3B827496C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3471C-6080-4BF3-BE05-FBEA618A0E10}" type="datetimeFigureOut">
              <a:rPr lang="x-none" smtClean="0"/>
              <a:pPr/>
              <a:t>5/12/2021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CDD9714-26C8-4963-BC1D-0296EC5AAD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9E0FE58-FF45-40DD-BD2A-01B3DDE546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0818B-E50E-401C-8F57-74C232CE2354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1048981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9BDC8E7-33B6-4DCE-BE9B-2B18940DC4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8FA5B71-388A-455F-8795-6D8A0E1C93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0EA8A333-B6B4-49B6-836A-049DA81FD1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BEDB7EB0-EDA9-43F8-A273-B4B2776889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3471C-6080-4BF3-BE05-FBEA618A0E10}" type="datetimeFigureOut">
              <a:rPr lang="x-none" smtClean="0"/>
              <a:pPr/>
              <a:t>5/12/2021</a:t>
            </a:fld>
            <a:endParaRPr lang="x-non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3D9523BF-CAA4-47D3-B3BA-0466152756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411D7A4-DB6B-4349-B370-07145C848B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0818B-E50E-401C-8F57-74C232CE2354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3452930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7D0082D-BF53-4C4A-9137-27B845BA29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939A45FA-1765-40D5-A31F-0F2AD9E29D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A078191B-6FE3-4683-A04E-11A7914155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B04C1558-8E52-461E-9BCA-57BC38BE9D7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280038BC-91E8-4F3F-A79B-8A800C84B0B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12AD5396-FC35-4C83-AA96-319D540461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3471C-6080-4BF3-BE05-FBEA618A0E10}" type="datetimeFigureOut">
              <a:rPr lang="x-none" smtClean="0"/>
              <a:pPr/>
              <a:t>5/12/2021</a:t>
            </a:fld>
            <a:endParaRPr lang="x-non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369ABE75-0361-40EA-AEFE-474B24680A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428C2FE7-3B67-4BC2-B529-F202DECFD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0818B-E50E-401C-8F57-74C232CE2354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8646958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C26FBFC-A620-4348-AB02-2646E24CA4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7BA9B50D-B389-4C66-A5FA-E81D4C8A76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3471C-6080-4BF3-BE05-FBEA618A0E10}" type="datetimeFigureOut">
              <a:rPr lang="x-none" smtClean="0"/>
              <a:pPr/>
              <a:t>5/12/2021</a:t>
            </a:fld>
            <a:endParaRPr lang="x-non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0DA1C5AF-8D74-46F5-A6D2-BF626F65AC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51A9152D-BAD4-4BDE-BC26-8B53310CEA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0818B-E50E-401C-8F57-74C232CE2354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14081099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FFD7672B-4681-4E18-8EA1-D54B6F562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3471C-6080-4BF3-BE05-FBEA618A0E10}" type="datetimeFigureOut">
              <a:rPr lang="x-none" smtClean="0"/>
              <a:pPr/>
              <a:t>5/12/2021</a:t>
            </a:fld>
            <a:endParaRPr lang="x-non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1776628C-D0ED-4E72-8D53-F9FF939876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FDD07FD3-B6F2-42A0-81EB-887CE28BDB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0818B-E50E-401C-8F57-74C232CE2354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3204154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767880F-4450-4D18-9A2E-B958170923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3C9ABB3-2566-4F4E-B611-62F493EF95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E96525CB-1DBD-48C9-BF2C-399C38ACC7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8CBABE25-BEA2-411F-8EB6-4EE1D152EA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3471C-6080-4BF3-BE05-FBEA618A0E10}" type="datetimeFigureOut">
              <a:rPr lang="x-none" smtClean="0"/>
              <a:pPr/>
              <a:t>5/12/2021</a:t>
            </a:fld>
            <a:endParaRPr lang="x-non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28B005AE-2A70-468C-88FF-7960C11E2B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6E83D0DE-32FC-4B35-993A-A9C4DB8404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0818B-E50E-401C-8F57-74C232CE2354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3396374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C579026-4F3B-4A02-AB64-A6763C3EA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C291D5DA-0321-4D3D-B513-E95ECD1006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x-non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2AF082C0-94C7-45C8-B71B-BB6EC7F59C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30FBC01-3000-4687-984D-7CBB075E65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3471C-6080-4BF3-BE05-FBEA618A0E10}" type="datetimeFigureOut">
              <a:rPr lang="x-none" smtClean="0"/>
              <a:pPr/>
              <a:t>5/12/2021</a:t>
            </a:fld>
            <a:endParaRPr lang="x-non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4B222705-9E5A-49A4-ADFB-84B78F1916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3189E016-6EED-4D04-B474-E53A2FE663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0818B-E50E-401C-8F57-74C232CE2354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9951421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37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72FA0D42-6B4F-4C64-8138-DEDEA9CBBF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6F551221-4324-46CD-AFBB-5A105A590D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2A649B3-99DE-4B58-AC9A-2213823666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73471C-6080-4BF3-BE05-FBEA618A0E10}" type="datetimeFigureOut">
              <a:rPr lang="x-none" smtClean="0"/>
              <a:pPr/>
              <a:t>5/12/2021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DF2C380-022A-4E79-A12D-86B1BF8350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C6B4FEF-BB6E-4431-8707-BA89CAE1D4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D0818B-E50E-401C-8F57-74C232CE2354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24128112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B7DBA0A-4A49-4178-80D0-0D285103646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Global Environment </a:t>
            </a:r>
            <a:b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Lead Poisoning</a:t>
            </a:r>
            <a:endParaRPr lang="x-none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8F89BC68-4A0A-4F6A-A6FC-5A79339164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133599"/>
          </a:xfrm>
        </p:spPr>
        <p:txBody>
          <a:bodyPr>
            <a:norm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Student’s Name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Institutional Affiliation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Date</a:t>
            </a:r>
            <a:endParaRPr lang="x-none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945751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929E4D6D-9498-4501-81BF-13E895753E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endParaRPr lang="x-none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xmlns="" id="{4230D761-E035-4B1B-AFAB-92745DB7E2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Lead poisoning disaster occurred in 2010 in Zamfara, Nigeria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Was discovered due to disappearance of ducks (Lo et al., 2012).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impacted many individuals; however, many children were involved.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disappearance of the ducks was assessed by public health who confirmed the increased level of lead in the area.</a:t>
            </a:r>
            <a:endParaRPr lang="x-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119830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F93B2F0-67CC-45D1-BD68-AB9D156150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Environmental Health Issue</a:t>
            </a:r>
            <a:endParaRPr lang="x-none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A4D5284-14AA-48F7-A593-F14D9564A0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Zamfara experienced lead poisoning which was a great health issue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 lead occurs in high quantity it leads to poisoning.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Mining activities exposed people to lead poisoning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Children were assessed and found to be affected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They presented with 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complains of seizures, headache, abdominal pain and vomiting (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Tirima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et al., 2016)</a:t>
            </a:r>
          </a:p>
          <a:p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More so, most of the children died after some time of sickness.</a:t>
            </a:r>
            <a:endParaRPr lang="en-US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xmlns="" val="31998844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70E4278-5767-4A26-B3FE-FAB6DC1998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Significance and Impacts</a:t>
            </a:r>
            <a:endParaRPr lang="x-none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4D7A281-E4AF-4C1A-B05D-8C42089930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dangers of lead in the community have to be evaluated</a:t>
            </a:r>
          </a:p>
          <a:p>
            <a:r>
              <a:rPr lang="en-US" dirty="0"/>
              <a:t>Learning experience from the epidemic have to be established to prevent future impacts.</a:t>
            </a:r>
          </a:p>
          <a:p>
            <a:r>
              <a:rPr lang="en-US" dirty="0"/>
              <a:t>Lead impacts children leading to systemic, developmental and learning disabilities.</a:t>
            </a:r>
          </a:p>
          <a:p>
            <a:r>
              <a:rPr lang="en-US" dirty="0"/>
              <a:t>92.5% of children were affected (Lo et al., 2012)</a:t>
            </a:r>
          </a:p>
          <a:p>
            <a:r>
              <a:rPr lang="en-US" dirty="0"/>
              <a:t> Increased poisoning influenced loss of employment as daily activities in mining areas were stopped.</a:t>
            </a:r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xmlns="" val="4094325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ADFAA81-11CB-45E6-BE0B-8F983DC099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Actions and Policies</a:t>
            </a:r>
            <a:endParaRPr lang="x-none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D5FC933-5088-4180-BB33-35D6282DCB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Clamping down of illegal mining was done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Cleaning up the mining area was also implemented by the government 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Tirima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 al., 2016)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Evacuation of residents was done from the area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Two major treatment camps were established to manage the epidemic. </a:t>
            </a:r>
          </a:p>
        </p:txBody>
      </p:sp>
    </p:spTree>
    <p:extLst>
      <p:ext uri="{BB962C8B-B14F-4D97-AF65-F5344CB8AC3E}">
        <p14:creationId xmlns:p14="http://schemas.microsoft.com/office/powerpoint/2010/main" xmlns="" val="13276755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D84649E-FF82-4C69-A989-31FB4B511D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Lessons</a:t>
            </a:r>
            <a:endParaRPr lang="x-none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2392EDD-94DB-499E-A9BD-D175074A68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Evaluation and assessment of mining areas before activities.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Developing of policies to ensure that miners have protective gears before they engage themselves in the mining activities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Prevention of illegal mining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Involvement of environmental control department to assess different locations to realize lead poisoning earlier. </a:t>
            </a:r>
            <a:endParaRPr lang="x-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951511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37032AC-F8CB-4746-A375-3DF0875442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References</a:t>
            </a:r>
            <a:endParaRPr lang="x-none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C1F16AB-7E48-417F-9CC2-DCF8F510DF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11965"/>
            <a:ext cx="10515600" cy="4864998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spcAft>
                <a:spcPts val="800"/>
              </a:spcAft>
              <a:buNone/>
            </a:pPr>
            <a:r>
              <a:rPr lang="x-none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Lo, Y. C., </a:t>
            </a:r>
            <a:r>
              <a:rPr lang="x-none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Dooyema</a:t>
            </a:r>
            <a:r>
              <a:rPr lang="x-none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C. A., </a:t>
            </a:r>
            <a:r>
              <a:rPr lang="x-none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Neri</a:t>
            </a:r>
            <a:r>
              <a:rPr lang="x-none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A., Durant, J., Jefferies, T., Medina-Marino, A., ... &amp; Brown, M. J. (2012). Childhood lead poisoning associated with gold ore processing: a village-level investigation—Zamfara State, Nigeria, October–November 2010. </a:t>
            </a:r>
            <a:r>
              <a:rPr lang="x-none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Environmental Health Perspectives</a:t>
            </a:r>
            <a:r>
              <a:rPr lang="x-none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 </a:t>
            </a:r>
            <a:r>
              <a:rPr lang="x-none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120</a:t>
            </a:r>
            <a:r>
              <a:rPr lang="x-none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(10), 1450-1455.</a:t>
            </a:r>
            <a:endParaRPr lang="x-none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200000"/>
              </a:lnSpc>
              <a:spcAft>
                <a:spcPts val="800"/>
              </a:spcAft>
              <a:buNone/>
            </a:pPr>
            <a:r>
              <a:rPr lang="x-none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Tirima</a:t>
            </a:r>
            <a:r>
              <a:rPr lang="x-none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S., </a:t>
            </a:r>
            <a:r>
              <a:rPr lang="x-none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Bartrem</a:t>
            </a:r>
            <a:r>
              <a:rPr lang="x-none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C., von </a:t>
            </a:r>
            <a:r>
              <a:rPr lang="x-none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Lindern</a:t>
            </a:r>
            <a:r>
              <a:rPr lang="x-none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I., von Braun, M., Lind, D., </a:t>
            </a:r>
            <a:r>
              <a:rPr lang="x-none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Anka</a:t>
            </a:r>
            <a:r>
              <a:rPr lang="x-none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S. M., &amp; Abdullahi, A. (2016). Environmental remediation to address childhood lead poisoning epidemic due to artisanal gold mining in Zamfara, Nigeria. </a:t>
            </a:r>
            <a:r>
              <a:rPr lang="x-none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Environmental health perspectives</a:t>
            </a:r>
            <a:r>
              <a:rPr lang="x-none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 </a:t>
            </a:r>
            <a:r>
              <a:rPr lang="x-none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124</a:t>
            </a:r>
            <a:r>
              <a:rPr lang="x-none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(9), 1471-1478</a:t>
            </a:r>
            <a:endParaRPr lang="x-none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xmlns="" val="27525168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360</Words>
  <Application>Microsoft Office PowerPoint</Application>
  <PresentationFormat>Custom</PresentationFormat>
  <Paragraphs>35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Global Environment  Lead Poisoning</vt:lpstr>
      <vt:lpstr>Introduction</vt:lpstr>
      <vt:lpstr>Environmental Health Issue</vt:lpstr>
      <vt:lpstr>Significance and Impacts</vt:lpstr>
      <vt:lpstr>Actions and Policies</vt:lpstr>
      <vt:lpstr>Lessons</vt:lpstr>
      <vt:lpstr>References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hp</dc:creator>
  <cp:lastModifiedBy>Kevin</cp:lastModifiedBy>
  <cp:revision>3</cp:revision>
  <dcterms:created xsi:type="dcterms:W3CDTF">2021-05-12T19:32:02Z</dcterms:created>
  <dcterms:modified xsi:type="dcterms:W3CDTF">2021-05-12T20:08:59Z</dcterms:modified>
</cp:coreProperties>
</file>